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67" r:id="rId4"/>
    <p:sldId id="266" r:id="rId5"/>
    <p:sldId id="257" r:id="rId6"/>
    <p:sldId id="268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2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5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9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2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90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5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941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8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2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6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1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5E7FB-FA4F-4D3E-A3FC-5FBF38783FE9}" type="datetimeFigureOut">
              <a:rPr lang="en-US" smtClean="0"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86980-6F93-42B4-B541-33ED929F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0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 Prep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92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The first analyst blames China, what is his evidence?</a:t>
            </a:r>
          </a:p>
          <a:p>
            <a:pPr lvl="0"/>
            <a:r>
              <a:rPr lang="en-US" dirty="0"/>
              <a:t>The second analyst says a dispute was going to happen, what is his evidence?</a:t>
            </a:r>
          </a:p>
          <a:p>
            <a:pPr lvl="0"/>
            <a:r>
              <a:rPr lang="en-US" dirty="0"/>
              <a:t>Why does Kenneth state that what China did was not a response to Obama?</a:t>
            </a:r>
          </a:p>
          <a:p>
            <a:pPr lvl="0"/>
            <a:r>
              <a:rPr lang="en-US" dirty="0"/>
              <a:t>How did Nixon’s “opening of China” change the Vietnam-China relationship?</a:t>
            </a:r>
          </a:p>
          <a:p>
            <a:pPr lvl="0"/>
            <a:r>
              <a:rPr lang="en-US" dirty="0"/>
              <a:t>According to </a:t>
            </a:r>
            <a:r>
              <a:rPr lang="en-US" dirty="0" err="1"/>
              <a:t>Gordan</a:t>
            </a:r>
            <a:r>
              <a:rPr lang="en-US" dirty="0"/>
              <a:t>, why is the dispute with Vietnam good for the Chinese government?</a:t>
            </a:r>
          </a:p>
          <a:p>
            <a:pPr lvl="0"/>
            <a:r>
              <a:rPr lang="en-US" dirty="0"/>
              <a:t>How is the dispute in the Sea hurting the US-China relationship?</a:t>
            </a:r>
          </a:p>
          <a:p>
            <a:pPr lvl="0"/>
            <a:r>
              <a:rPr lang="en-US" dirty="0" err="1"/>
              <a:t>Gordan</a:t>
            </a:r>
            <a:r>
              <a:rPr lang="en-US" dirty="0"/>
              <a:t> Chang’s new book is about China collapsing in the new future, how does that explain his negative views on China?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392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According to the video, why is it important for China to find the missing plane? Do you agree?</a:t>
            </a:r>
          </a:p>
          <a:p>
            <a:pPr lvl="0"/>
            <a:r>
              <a:rPr lang="en-US" dirty="0"/>
              <a:t>Why was the Chinese satellite “finding” hurtful to the search of the plane?</a:t>
            </a:r>
          </a:p>
          <a:p>
            <a:pPr lvl="0"/>
            <a:r>
              <a:rPr lang="en-US" dirty="0"/>
              <a:t>Why are nations blaming China on the search of the missing plane?</a:t>
            </a:r>
          </a:p>
          <a:p>
            <a:pPr lvl="0"/>
            <a:r>
              <a:rPr lang="en-US" dirty="0"/>
              <a:t>Why does Mr. Burn think it’s unfair to blame China?</a:t>
            </a:r>
          </a:p>
          <a:p>
            <a:pPr lvl="0"/>
            <a:r>
              <a:rPr lang="en-US" dirty="0"/>
              <a:t>Why is the search a difficult situation for China?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673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Why are Chinese protesting against Malaysia?</a:t>
            </a:r>
          </a:p>
          <a:p>
            <a:pPr lvl="0"/>
            <a:r>
              <a:rPr lang="en-US" dirty="0"/>
              <a:t>Why is it surprising that Chinese people are able to protest?</a:t>
            </a:r>
          </a:p>
          <a:p>
            <a:pPr lvl="0"/>
            <a:r>
              <a:rPr lang="en-US" dirty="0"/>
              <a:t>Chinese protesters said that Malaysia was worse than dogs. Do you think this type of attitude is good and beneficial to their cause?</a:t>
            </a:r>
          </a:p>
          <a:p>
            <a:pPr lvl="0"/>
            <a:r>
              <a:rPr lang="en-US" dirty="0"/>
              <a:t>Why do you think the man who said the Chinese government should come forward, was told to be quiet?</a:t>
            </a:r>
          </a:p>
          <a:p>
            <a:pPr lvl="0"/>
            <a:r>
              <a:rPr lang="en-US" dirty="0"/>
              <a:t>Why do you think the police wouldn’t let reporters take good photos and videos of the protest? Do you agree with the police’s decision?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34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Why did the protesters decide to march toward the Malaysian Embassy? </a:t>
            </a:r>
          </a:p>
          <a:p>
            <a:pPr lvl="0"/>
            <a:r>
              <a:rPr lang="en-US" dirty="0"/>
              <a:t>Why is it hard to find the plane in the Indian Ocean?</a:t>
            </a:r>
          </a:p>
          <a:p>
            <a:pPr lvl="0"/>
            <a:r>
              <a:rPr lang="en-US" dirty="0"/>
              <a:t>Did the protesters achieve their goal? </a:t>
            </a:r>
          </a:p>
          <a:p>
            <a:pPr lvl="0"/>
            <a:r>
              <a:rPr lang="en-US" dirty="0"/>
              <a:t>Where did they meet the Ambassador?</a:t>
            </a:r>
          </a:p>
          <a:p>
            <a:pPr lvl="0"/>
            <a:r>
              <a:rPr lang="en-US" dirty="0"/>
              <a:t>Where the Chinese satisfied with their meeting with the Ambassador?</a:t>
            </a:r>
          </a:p>
          <a:p>
            <a:pPr lvl="0"/>
            <a:r>
              <a:rPr lang="en-US" dirty="0"/>
              <a:t>What do you think the phrase, “didn’t mince words” means?</a:t>
            </a:r>
          </a:p>
          <a:p>
            <a:pPr lvl="0"/>
            <a:r>
              <a:rPr lang="en-US" dirty="0"/>
              <a:t>What does the Chinese government want from the Malaysian government?</a:t>
            </a:r>
          </a:p>
          <a:p>
            <a:pPr lvl="0"/>
            <a:r>
              <a:rPr lang="en-US" dirty="0"/>
              <a:t>Do you think the Malaysian government was hiding information about the flight? Why?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653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Why is the Chinese coverage of the flight different from the American coverage?</a:t>
            </a:r>
          </a:p>
          <a:p>
            <a:pPr lvl="0"/>
            <a:r>
              <a:rPr lang="en-US" dirty="0"/>
              <a:t>Why does Jim apparently have the perfect perspective to talk about the different coverage?</a:t>
            </a:r>
          </a:p>
          <a:p>
            <a:pPr lvl="0"/>
            <a:r>
              <a:rPr lang="en-US" dirty="0"/>
              <a:t>What is one example of how CCTV has “heavily invested in covering this story?”</a:t>
            </a:r>
          </a:p>
          <a:p>
            <a:pPr lvl="0"/>
            <a:r>
              <a:rPr lang="en-US" dirty="0"/>
              <a:t>Why did the Malaysian Minister do an interview with CCTV?</a:t>
            </a:r>
          </a:p>
          <a:p>
            <a:pPr lvl="0"/>
            <a:r>
              <a:rPr lang="en-US" dirty="0"/>
              <a:t>Jim mentions how the US has no reporter on its search ship, while CCTV does, do you think that matters? Why?</a:t>
            </a:r>
          </a:p>
          <a:p>
            <a:pPr lvl="0"/>
            <a:r>
              <a:rPr lang="en-US" dirty="0"/>
              <a:t>The CCTV reporter said he never received any information or directions on how to cover a story, do you believe him? Why?</a:t>
            </a:r>
          </a:p>
          <a:p>
            <a:pPr lvl="0"/>
            <a:r>
              <a:rPr lang="en-US" dirty="0"/>
              <a:t>Do you think the CCTV reporter contradicted himself at the end?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60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Citing your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anything you write is not your own opinion or not widely known information, you must acknowledge where you got it from. </a:t>
            </a:r>
          </a:p>
          <a:p>
            <a:r>
              <a:rPr lang="en-US" dirty="0" smtClean="0"/>
              <a:t>Doesn't need a citation: “Mao Zedong is the founder of modern China.”</a:t>
            </a:r>
          </a:p>
          <a:p>
            <a:r>
              <a:rPr lang="en-US" dirty="0" smtClean="0"/>
              <a:t>Needs a citation: “ Mao told the Japanese Prime Minister Tanaka that Japan didn’t need to apology for its actions during the war (</a:t>
            </a:r>
            <a:r>
              <a:rPr lang="en-US" dirty="0" err="1" smtClean="0"/>
              <a:t>Buruma</a:t>
            </a:r>
            <a:r>
              <a:rPr lang="en-US" dirty="0"/>
              <a:t>, 2013) </a:t>
            </a:r>
            <a:r>
              <a:rPr lang="en-US" sz="1100" dirty="0"/>
              <a:t>http://online.wsj.com/news/articles/SB10001424127887324326504578465032155562000</a:t>
            </a:r>
          </a:p>
        </p:txBody>
      </p:sp>
    </p:spTree>
    <p:extLst>
      <p:ext uri="{BB962C8B-B14F-4D97-AF65-F5344CB8AC3E}">
        <p14:creationId xmlns:p14="http://schemas.microsoft.com/office/powerpoint/2010/main" val="212515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Improve your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1.) Make an appointment with me in my office</a:t>
            </a:r>
          </a:p>
          <a:p>
            <a:r>
              <a:rPr lang="en-US" dirty="0" smtClean="0"/>
              <a:t>We will discuss a topic you are interested in. </a:t>
            </a:r>
          </a:p>
          <a:p>
            <a:r>
              <a:rPr lang="en-US" dirty="0" smtClean="0"/>
              <a:t>You will write a short essay</a:t>
            </a:r>
          </a:p>
          <a:p>
            <a:pPr lvl="1"/>
            <a:r>
              <a:rPr lang="en-US" dirty="0" smtClean="0"/>
              <a:t>In your own words or </a:t>
            </a:r>
            <a:r>
              <a:rPr lang="en-US" dirty="0" smtClean="0"/>
              <a:t>Citing </a:t>
            </a:r>
            <a:r>
              <a:rPr lang="en-US" dirty="0" smtClean="0"/>
              <a:t>the information you use</a:t>
            </a:r>
          </a:p>
          <a:p>
            <a:r>
              <a:rPr lang="en-US" dirty="0" smtClean="0"/>
              <a:t>I will grade it and put that grade towards your participation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45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Improve your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2.) 5-10 minute presentation ( on week 16/17)on a news event </a:t>
            </a:r>
          </a:p>
          <a:p>
            <a:r>
              <a:rPr lang="en-US" dirty="0" smtClean="0"/>
              <a:t>You will receive a grade and that grade will count as another quiz</a:t>
            </a:r>
          </a:p>
          <a:p>
            <a:pPr lvl="1"/>
            <a:r>
              <a:rPr lang="en-US" dirty="0" smtClean="0"/>
              <a:t>Now you have 2 quizzes, this will make 3 to increase your average</a:t>
            </a:r>
          </a:p>
          <a:p>
            <a:r>
              <a:rPr lang="en-US" dirty="0" smtClean="0"/>
              <a:t>Importantly, if you get a bad grade on the presentation, that grade will still count</a:t>
            </a:r>
          </a:p>
          <a:p>
            <a:r>
              <a:rPr lang="en-US" dirty="0" smtClean="0"/>
              <a:t>Email me before Tuesday, June 3</a:t>
            </a:r>
            <a:r>
              <a:rPr lang="en-US" baseline="30000" dirty="0" smtClean="0"/>
              <a:t>rd</a:t>
            </a:r>
            <a:r>
              <a:rPr lang="en-US" dirty="0" smtClean="0"/>
              <a:t> if interested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5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Finally, to Improve your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3.) Do what I have been telling you to do all semester, speak in class. </a:t>
            </a:r>
          </a:p>
          <a:p>
            <a:pPr lvl="1"/>
            <a:r>
              <a:rPr lang="en-US" dirty="0" smtClean="0"/>
              <a:t>Do your homework and offer to read it out loud</a:t>
            </a:r>
          </a:p>
          <a:p>
            <a:pPr lvl="1"/>
            <a:r>
              <a:rPr lang="en-US" dirty="0" smtClean="0"/>
              <a:t>Answer questions during class</a:t>
            </a:r>
          </a:p>
          <a:p>
            <a:pPr lvl="1"/>
            <a:r>
              <a:rPr lang="en-US" dirty="0" smtClean="0"/>
              <a:t>Ask questions before, during, and after class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Do well on the final exam!</a:t>
            </a:r>
          </a:p>
        </p:txBody>
      </p:sp>
    </p:spTree>
    <p:extLst>
      <p:ext uri="{BB962C8B-B14F-4D97-AF65-F5344CB8AC3E}">
        <p14:creationId xmlns:p14="http://schemas.microsoft.com/office/powerpoint/2010/main" val="102665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 18: Location to be announced</a:t>
            </a:r>
          </a:p>
          <a:p>
            <a:r>
              <a:rPr lang="en-US" dirty="0" smtClean="0"/>
              <a:t>Approximately 5 Listening's and 20-25 questions</a:t>
            </a:r>
          </a:p>
          <a:p>
            <a:r>
              <a:rPr lang="en-US" dirty="0" smtClean="0"/>
              <a:t>Majority of questions will be based straight off of the listening. One or two questions will ask you to use information from the video to form your own opinion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21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What starting the most recent confrontation?</a:t>
            </a:r>
          </a:p>
          <a:p>
            <a:pPr lvl="0"/>
            <a:r>
              <a:rPr lang="en-US" dirty="0"/>
              <a:t>How did Vietnam prove that China rammed its ships?</a:t>
            </a:r>
          </a:p>
          <a:p>
            <a:pPr lvl="0"/>
            <a:r>
              <a:rPr lang="en-US" dirty="0"/>
              <a:t>How do both countries claim the sea area as theirs? </a:t>
            </a:r>
          </a:p>
          <a:p>
            <a:pPr lvl="0"/>
            <a:r>
              <a:rPr lang="en-US" dirty="0"/>
              <a:t>What does the US want to happen?</a:t>
            </a:r>
          </a:p>
          <a:p>
            <a:pPr lvl="0"/>
            <a:r>
              <a:rPr lang="en-US" dirty="0"/>
              <a:t>Why do you think the problems with sovereignty in the South China Sea will not be resolved soon?</a:t>
            </a:r>
          </a:p>
          <a:p>
            <a:pPr lvl="0"/>
            <a:r>
              <a:rPr lang="en-US" dirty="0"/>
              <a:t>This report is from CCTV America, can you spot the bias in the report? How?</a:t>
            </a:r>
          </a:p>
          <a:p>
            <a:pPr marL="5715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50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Why did Vietnam protesters attack Chinese companies?</a:t>
            </a:r>
          </a:p>
          <a:p>
            <a:pPr lvl="0"/>
            <a:r>
              <a:rPr lang="en-US" dirty="0"/>
              <a:t>What did they do to the companies?</a:t>
            </a:r>
          </a:p>
          <a:p>
            <a:pPr lvl="0"/>
            <a:r>
              <a:rPr lang="en-US" dirty="0"/>
              <a:t>What mistake did the Vietnam protesters make?</a:t>
            </a:r>
          </a:p>
          <a:p>
            <a:pPr lvl="0"/>
            <a:r>
              <a:rPr lang="en-US" dirty="0"/>
              <a:t>What did China do in response? Do you think it will work?</a:t>
            </a:r>
          </a:p>
          <a:p>
            <a:pPr lvl="0"/>
            <a:r>
              <a:rPr lang="en-US" dirty="0"/>
              <a:t>Why was the protests in Vietnam strange?</a:t>
            </a:r>
          </a:p>
          <a:p>
            <a:pPr lvl="0"/>
            <a:r>
              <a:rPr lang="en-US" dirty="0"/>
              <a:t>What is Vietnam claiming China is doing?</a:t>
            </a:r>
          </a:p>
          <a:p>
            <a:pPr lvl="0"/>
            <a:r>
              <a:rPr lang="en-US" dirty="0"/>
              <a:t>How does the US think the situation can be resolved? Do you agree?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625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What sort of companies are Vietnamese protesters attacking?</a:t>
            </a:r>
          </a:p>
          <a:p>
            <a:pPr lvl="0"/>
            <a:r>
              <a:rPr lang="en-US" dirty="0"/>
              <a:t>According to the listening, why did things change from being quiet to animosity between the two countries?</a:t>
            </a:r>
          </a:p>
          <a:p>
            <a:pPr lvl="0"/>
            <a:r>
              <a:rPr lang="en-US" dirty="0"/>
              <a:t>According to the listening, what could be other reasons for the protests?</a:t>
            </a:r>
          </a:p>
          <a:p>
            <a:pPr lvl="0"/>
            <a:r>
              <a:rPr lang="en-US" dirty="0"/>
              <a:t>Why are these protests bad for Vietnam’s economy?</a:t>
            </a:r>
          </a:p>
          <a:p>
            <a:pPr lvl="0"/>
            <a:r>
              <a:rPr lang="en-US" dirty="0"/>
              <a:t>Some protesters in Vietnam had signs in English, why do you think they did that?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120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1001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Exam Prep </vt:lpstr>
      <vt:lpstr>Citing your Work</vt:lpstr>
      <vt:lpstr>To Improve your Grade</vt:lpstr>
      <vt:lpstr>To Improve your grade</vt:lpstr>
      <vt:lpstr>Finally, to Improve your grade</vt:lpstr>
      <vt:lpstr>Final Exam</vt:lpstr>
      <vt:lpstr>Listening 1</vt:lpstr>
      <vt:lpstr>Listening 2</vt:lpstr>
      <vt:lpstr>Listening 3</vt:lpstr>
      <vt:lpstr>Listening 4</vt:lpstr>
      <vt:lpstr>Listening 5</vt:lpstr>
      <vt:lpstr>Listening 6</vt:lpstr>
      <vt:lpstr>Listening 7</vt:lpstr>
      <vt:lpstr>Listening 8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Prep </dc:title>
  <dc:creator>eduffy25</dc:creator>
  <cp:lastModifiedBy>eduffy25</cp:lastModifiedBy>
  <cp:revision>8</cp:revision>
  <dcterms:created xsi:type="dcterms:W3CDTF">2014-05-25T05:41:55Z</dcterms:created>
  <dcterms:modified xsi:type="dcterms:W3CDTF">2014-05-25T06:57:08Z</dcterms:modified>
</cp:coreProperties>
</file>